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6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679B-54CA-41F5-97D5-3E57F81B8D93}" type="datetimeFigureOut">
              <a:rPr lang="ca-ES" smtClean="0"/>
              <a:t>25/5/2026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A874-C753-444B-95B7-C37EAEA251E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61797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679B-54CA-41F5-97D5-3E57F81B8D93}" type="datetimeFigureOut">
              <a:rPr lang="ca-ES" smtClean="0"/>
              <a:t>25/5/2026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A874-C753-444B-95B7-C37EAEA251E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42891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679B-54CA-41F5-97D5-3E57F81B8D93}" type="datetimeFigureOut">
              <a:rPr lang="ca-ES" smtClean="0"/>
              <a:t>25/5/2026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A874-C753-444B-95B7-C37EAEA251E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1353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679B-54CA-41F5-97D5-3E57F81B8D93}" type="datetimeFigureOut">
              <a:rPr lang="ca-ES" smtClean="0"/>
              <a:t>25/5/2026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A874-C753-444B-95B7-C37EAEA251E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9017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679B-54CA-41F5-97D5-3E57F81B8D93}" type="datetimeFigureOut">
              <a:rPr lang="ca-ES" smtClean="0"/>
              <a:t>25/5/2026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A874-C753-444B-95B7-C37EAEA251E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602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679B-54CA-41F5-97D5-3E57F81B8D93}" type="datetimeFigureOut">
              <a:rPr lang="ca-ES" smtClean="0"/>
              <a:t>25/5/2026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A874-C753-444B-95B7-C37EAEA251E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76726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679B-54CA-41F5-97D5-3E57F81B8D93}" type="datetimeFigureOut">
              <a:rPr lang="ca-ES" smtClean="0"/>
              <a:t>25/5/2026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A874-C753-444B-95B7-C37EAEA251E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8166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679B-54CA-41F5-97D5-3E57F81B8D93}" type="datetimeFigureOut">
              <a:rPr lang="ca-ES" smtClean="0"/>
              <a:t>25/5/2026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A874-C753-444B-95B7-C37EAEA251E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31591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679B-54CA-41F5-97D5-3E57F81B8D93}" type="datetimeFigureOut">
              <a:rPr lang="ca-ES" smtClean="0"/>
              <a:t>25/5/2026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A874-C753-444B-95B7-C37EAEA251E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21218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679B-54CA-41F5-97D5-3E57F81B8D93}" type="datetimeFigureOut">
              <a:rPr lang="ca-ES" smtClean="0"/>
              <a:t>25/5/2026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A874-C753-444B-95B7-C37EAEA251E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2438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679B-54CA-41F5-97D5-3E57F81B8D93}" type="datetimeFigureOut">
              <a:rPr lang="ca-ES" smtClean="0"/>
              <a:t>25/5/2026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6A874-C753-444B-95B7-C37EAEA251E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0541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E679B-54CA-41F5-97D5-3E57F81B8D93}" type="datetimeFigureOut">
              <a:rPr lang="ca-ES" smtClean="0"/>
              <a:t>25/5/2026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6A874-C753-444B-95B7-C37EAEA251E2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68802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DFAA63C-7D27-03C6-E16F-816112E735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400" y="-1330960"/>
            <a:ext cx="6858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B267ABD-92B0-F010-7002-E0C4137C85CF}"/>
              </a:ext>
            </a:extLst>
          </p:cNvPr>
          <p:cNvSpPr txBox="1"/>
          <p:nvPr/>
        </p:nvSpPr>
        <p:spPr>
          <a:xfrm>
            <a:off x="2956560" y="3444240"/>
            <a:ext cx="3078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b="1" dirty="0">
                <a:latin typeface="Intro"/>
              </a:rPr>
              <a:t>M    A    S    Q    U    E    F    A</a:t>
            </a:r>
          </a:p>
        </p:txBody>
      </p:sp>
    </p:spTree>
    <p:extLst>
      <p:ext uri="{BB962C8B-B14F-4D97-AF65-F5344CB8AC3E}">
        <p14:creationId xmlns:p14="http://schemas.microsoft.com/office/powerpoint/2010/main" val="914554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933AADB-94D4-E2FE-C986-EE606D0D4A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CACA5568-9117-3FA7-9555-222B1CFFAAB9}"/>
              </a:ext>
            </a:extLst>
          </p:cNvPr>
          <p:cNvSpPr txBox="1"/>
          <p:nvPr/>
        </p:nvSpPr>
        <p:spPr>
          <a:xfrm>
            <a:off x="4084320" y="4257040"/>
            <a:ext cx="3078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b="1" dirty="0">
                <a:latin typeface="Intro"/>
              </a:rPr>
              <a:t>M    A    S    Q    U    E    F    A</a:t>
            </a:r>
          </a:p>
        </p:txBody>
      </p:sp>
    </p:spTree>
    <p:extLst>
      <p:ext uri="{BB962C8B-B14F-4D97-AF65-F5344CB8AC3E}">
        <p14:creationId xmlns:p14="http://schemas.microsoft.com/office/powerpoint/2010/main" val="2514654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16</Words>
  <Application>Microsoft Office PowerPoint</Application>
  <PresentationFormat>Presentación en pantalla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Intro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Jordi Sangrà</dc:creator>
  <cp:lastModifiedBy>Jordi Sangrà</cp:lastModifiedBy>
  <cp:revision>1</cp:revision>
  <dcterms:created xsi:type="dcterms:W3CDTF">2026-05-25T12:51:09Z</dcterms:created>
  <dcterms:modified xsi:type="dcterms:W3CDTF">2026-05-25T13:04:45Z</dcterms:modified>
</cp:coreProperties>
</file>